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0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2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3.jpeg" ContentType="image/jpeg"/>
  <Override PartName="/ppt/media/image11.png" ContentType="image/png"/>
  <Override PartName="/ppt/media/image12.png" ContentType="image/png"/>
  <Override PartName="/ppt/media/image6.png" ContentType="image/png"/>
  <Override PartName="/ppt/media/image14.jpeg" ContentType="image/jpeg"/>
  <Override PartName="/ppt/media/image5.png" ContentType="image/png"/>
  <Override PartName="/ppt/media/image20.png" ContentType="image/png"/>
  <Override PartName="/ppt/media/image15.jpeg" ContentType="image/jpeg"/>
  <Override PartName="/ppt/media/image16.png" ContentType="image/png"/>
  <Override PartName="/ppt/media/image21.jpeg" ContentType="image/jpeg"/>
  <Override PartName="/ppt/media/image17.jpeg" ContentType="image/jpeg"/>
  <Override PartName="/ppt/media/image18.png" ContentType="image/png"/>
  <Override PartName="/ppt/media/image1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CC5A311-F4BC-4949-92BA-B1B3A6DA7D08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from Marques group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03280" y="174240"/>
            <a:ext cx="9066600" cy="187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3280" y="1905480"/>
            <a:ext cx="9066600" cy="42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5543280" y="4787280"/>
            <a:ext cx="4460400" cy="136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82440" y="7248240"/>
            <a:ext cx="9848160" cy="3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88680" cy="251496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7092000" y="4356000"/>
            <a:ext cx="212760" cy="13647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5"/>
          <p:cNvSpPr/>
          <p:nvPr/>
        </p:nvSpPr>
        <p:spPr>
          <a:xfrm>
            <a:off x="7092000" y="561600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6"/>
          <p:cNvSpPr/>
          <p:nvPr/>
        </p:nvSpPr>
        <p:spPr>
          <a:xfrm>
            <a:off x="7092360" y="424836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7"/>
          <p:cNvSpPr/>
          <p:nvPr/>
        </p:nvSpPr>
        <p:spPr>
          <a:xfrm>
            <a:off x="7092360" y="5904000"/>
            <a:ext cx="212760" cy="6807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8"/>
          <p:cNvSpPr/>
          <p:nvPr/>
        </p:nvSpPr>
        <p:spPr>
          <a:xfrm>
            <a:off x="7092360" y="648000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9"/>
          <p:cNvSpPr/>
          <p:nvPr/>
        </p:nvSpPr>
        <p:spPr>
          <a:xfrm>
            <a:off x="7092720" y="579636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0"/>
          <p:cNvSpPr/>
          <p:nvPr/>
        </p:nvSpPr>
        <p:spPr>
          <a:xfrm>
            <a:off x="7090200" y="442800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1"/>
          <p:cNvSpPr/>
          <p:nvPr/>
        </p:nvSpPr>
        <p:spPr>
          <a:xfrm>
            <a:off x="7090200" y="4644000"/>
            <a:ext cx="212400" cy="212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2"/>
          <p:cNvSpPr/>
          <p:nvPr/>
        </p:nvSpPr>
        <p:spPr>
          <a:xfrm>
            <a:off x="7090200" y="5040000"/>
            <a:ext cx="212400" cy="104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3"/>
          <p:cNvSpPr/>
          <p:nvPr/>
        </p:nvSpPr>
        <p:spPr>
          <a:xfrm>
            <a:off x="7090200" y="522000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4"/>
          <p:cNvSpPr/>
          <p:nvPr/>
        </p:nvSpPr>
        <p:spPr>
          <a:xfrm>
            <a:off x="7090200" y="547200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5"/>
          <p:cNvSpPr/>
          <p:nvPr/>
        </p:nvSpPr>
        <p:spPr>
          <a:xfrm>
            <a:off x="7093080" y="6156000"/>
            <a:ext cx="212400" cy="212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6"/>
          <p:cNvSpPr/>
          <p:nvPr/>
        </p:nvSpPr>
        <p:spPr>
          <a:xfrm>
            <a:off x="7093080" y="590400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7"/>
          <p:cNvSpPr/>
          <p:nvPr/>
        </p:nvSpPr>
        <p:spPr>
          <a:xfrm rot="16200000">
            <a:off x="8099640" y="3385440"/>
            <a:ext cx="212760" cy="13647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8"/>
          <p:cNvSpPr/>
          <p:nvPr/>
        </p:nvSpPr>
        <p:spPr>
          <a:xfrm rot="16200000">
            <a:off x="8783640" y="396144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9"/>
          <p:cNvSpPr/>
          <p:nvPr/>
        </p:nvSpPr>
        <p:spPr>
          <a:xfrm rot="16200000">
            <a:off x="7416000" y="396108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0"/>
          <p:cNvSpPr/>
          <p:nvPr/>
        </p:nvSpPr>
        <p:spPr>
          <a:xfrm rot="16200000">
            <a:off x="9305640" y="3727080"/>
            <a:ext cx="212760" cy="6807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1"/>
          <p:cNvSpPr/>
          <p:nvPr/>
        </p:nvSpPr>
        <p:spPr>
          <a:xfrm rot="16200000">
            <a:off x="9647640" y="396108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2"/>
          <p:cNvSpPr/>
          <p:nvPr/>
        </p:nvSpPr>
        <p:spPr>
          <a:xfrm rot="16200000">
            <a:off x="8964000" y="396072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3"/>
          <p:cNvSpPr/>
          <p:nvPr/>
        </p:nvSpPr>
        <p:spPr>
          <a:xfrm rot="16200000">
            <a:off x="7523640" y="403524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4"/>
          <p:cNvSpPr/>
          <p:nvPr/>
        </p:nvSpPr>
        <p:spPr>
          <a:xfrm rot="16200000">
            <a:off x="7811640" y="3963240"/>
            <a:ext cx="212400" cy="212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5"/>
          <p:cNvSpPr/>
          <p:nvPr/>
        </p:nvSpPr>
        <p:spPr>
          <a:xfrm rot="16200000">
            <a:off x="8153640" y="4017240"/>
            <a:ext cx="212400" cy="104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6"/>
          <p:cNvSpPr/>
          <p:nvPr/>
        </p:nvSpPr>
        <p:spPr>
          <a:xfrm rot="16200000">
            <a:off x="8315640" y="403524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7"/>
          <p:cNvSpPr/>
          <p:nvPr/>
        </p:nvSpPr>
        <p:spPr>
          <a:xfrm rot="16200000">
            <a:off x="8567640" y="403524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8"/>
          <p:cNvSpPr/>
          <p:nvPr/>
        </p:nvSpPr>
        <p:spPr>
          <a:xfrm rot="16200000">
            <a:off x="9323640" y="3960360"/>
            <a:ext cx="212400" cy="212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9"/>
          <p:cNvSpPr/>
          <p:nvPr/>
        </p:nvSpPr>
        <p:spPr>
          <a:xfrm rot="16200000">
            <a:off x="8999640" y="403236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0"/>
          <p:cNvSpPr/>
          <p:nvPr/>
        </p:nvSpPr>
        <p:spPr>
          <a:xfrm>
            <a:off x="7369920" y="4247640"/>
            <a:ext cx="217800" cy="21780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1"/>
          <p:cNvSpPr/>
          <p:nvPr/>
        </p:nvSpPr>
        <p:spPr>
          <a:xfrm>
            <a:off x="7587000" y="4464720"/>
            <a:ext cx="246240" cy="24624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2"/>
          <p:cNvSpPr/>
          <p:nvPr/>
        </p:nvSpPr>
        <p:spPr>
          <a:xfrm>
            <a:off x="7782840" y="4660560"/>
            <a:ext cx="348480" cy="34848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3"/>
          <p:cNvSpPr/>
          <p:nvPr/>
        </p:nvSpPr>
        <p:spPr>
          <a:xfrm>
            <a:off x="9479160" y="6375240"/>
            <a:ext cx="185760" cy="18180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4"/>
          <p:cNvSpPr/>
          <p:nvPr/>
        </p:nvSpPr>
        <p:spPr>
          <a:xfrm>
            <a:off x="9388440" y="6278040"/>
            <a:ext cx="160920" cy="17892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5"/>
          <p:cNvSpPr/>
          <p:nvPr/>
        </p:nvSpPr>
        <p:spPr>
          <a:xfrm>
            <a:off x="1920240" y="5012640"/>
            <a:ext cx="3930480" cy="42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opologically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ssociated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omains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6"/>
          <p:cNvSpPr/>
          <p:nvPr/>
        </p:nvSpPr>
        <p:spPr>
          <a:xfrm>
            <a:off x="3931920" y="5212080"/>
            <a:ext cx="861480" cy="86148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TAD regulatory regions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440" y="7248240"/>
            <a:ext cx="9848160" cy="3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Chromatin structures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and loops show distinct patterns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9520" y="2375280"/>
            <a:ext cx="10075680" cy="46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0" t="60262" r="57643" b="0"/>
          <a:stretch/>
        </p:blipFill>
        <p:spPr>
          <a:xfrm>
            <a:off x="2534040" y="3931920"/>
            <a:ext cx="7435440" cy="318744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7842600" y="6635880"/>
            <a:ext cx="436320" cy="282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>
            <a:off x="5817600" y="6636600"/>
            <a:ext cx="436680" cy="2818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"/>
          <p:cNvSpPr/>
          <p:nvPr/>
        </p:nvSpPr>
        <p:spPr>
          <a:xfrm>
            <a:off x="5007960" y="6636960"/>
            <a:ext cx="436320" cy="2818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6"/>
          <p:cNvSpPr/>
          <p:nvPr/>
        </p:nvSpPr>
        <p:spPr>
          <a:xfrm>
            <a:off x="2699280" y="6636960"/>
            <a:ext cx="436320" cy="2818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7"/>
          <p:cNvSpPr/>
          <p:nvPr/>
        </p:nvSpPr>
        <p:spPr>
          <a:xfrm>
            <a:off x="2739960" y="6400800"/>
            <a:ext cx="395640" cy="6156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8"/>
          <p:cNvSpPr/>
          <p:nvPr/>
        </p:nvSpPr>
        <p:spPr>
          <a:xfrm>
            <a:off x="5048280" y="6401160"/>
            <a:ext cx="396000" cy="6156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9"/>
          <p:cNvSpPr/>
          <p:nvPr/>
        </p:nvSpPr>
        <p:spPr>
          <a:xfrm>
            <a:off x="5858280" y="6401160"/>
            <a:ext cx="396000" cy="6156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0"/>
          <p:cNvSpPr/>
          <p:nvPr/>
        </p:nvSpPr>
        <p:spPr>
          <a:xfrm>
            <a:off x="7842600" y="6401160"/>
            <a:ext cx="396000" cy="6156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1"/>
          <p:cNvSpPr/>
          <p:nvPr/>
        </p:nvSpPr>
        <p:spPr>
          <a:xfrm>
            <a:off x="663120" y="6481080"/>
            <a:ext cx="351720" cy="5472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2"/>
          <p:cNvSpPr/>
          <p:nvPr/>
        </p:nvSpPr>
        <p:spPr>
          <a:xfrm>
            <a:off x="663120" y="5610960"/>
            <a:ext cx="387720" cy="25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3"/>
          <p:cNvSpPr/>
          <p:nvPr/>
        </p:nvSpPr>
        <p:spPr>
          <a:xfrm>
            <a:off x="1188720" y="6583680"/>
            <a:ext cx="11872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14"/>
          <p:cNvSpPr/>
          <p:nvPr/>
        </p:nvSpPr>
        <p:spPr>
          <a:xfrm>
            <a:off x="1280160" y="5577840"/>
            <a:ext cx="11872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383880" y="2664000"/>
            <a:ext cx="3708720" cy="486828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1152000" y="5868000"/>
            <a:ext cx="3812040" cy="59832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03280" y="1767960"/>
            <a:ext cx="635328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3560" cy="390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3560" cy="390924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5975280" y="6011280"/>
            <a:ext cx="427320" cy="100332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5"/>
          <p:cNvSpPr/>
          <p:nvPr/>
        </p:nvSpPr>
        <p:spPr>
          <a:xfrm>
            <a:off x="395280" y="5039280"/>
            <a:ext cx="546732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299200" cy="531576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50120" y="6969960"/>
            <a:ext cx="399240" cy="259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5039280" y="6970680"/>
            <a:ext cx="399240" cy="259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5076360" y="6753600"/>
            <a:ext cx="362160" cy="5673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9150120" y="6753600"/>
            <a:ext cx="362520" cy="5673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7"/>
          <p:cNvSpPr/>
          <p:nvPr/>
        </p:nvSpPr>
        <p:spPr>
          <a:xfrm>
            <a:off x="1743120" y="6481080"/>
            <a:ext cx="351720" cy="5472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8"/>
          <p:cNvSpPr/>
          <p:nvPr/>
        </p:nvSpPr>
        <p:spPr>
          <a:xfrm>
            <a:off x="1743120" y="5610960"/>
            <a:ext cx="387720" cy="250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9"/>
          <p:cNvSpPr/>
          <p:nvPr/>
        </p:nvSpPr>
        <p:spPr>
          <a:xfrm>
            <a:off x="2268720" y="6583680"/>
            <a:ext cx="11872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2360160" y="5577840"/>
            <a:ext cx="11872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1"/>
          <p:cNvSpPr/>
          <p:nvPr/>
        </p:nvSpPr>
        <p:spPr>
          <a:xfrm>
            <a:off x="8138160" y="1920240"/>
            <a:ext cx="1941120" cy="14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6480000" y="1999440"/>
            <a:ext cx="3558600" cy="551124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503280" y="2307960"/>
            <a:ext cx="635328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enriched at loop anchors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03280" y="1839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4824000" y="2347200"/>
            <a:ext cx="5182920" cy="520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0" t="3080" r="65710" b="0"/>
          <a:stretch/>
        </p:blipFill>
        <p:spPr>
          <a:xfrm>
            <a:off x="1583280" y="3949560"/>
            <a:ext cx="3451320" cy="335304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rcRect l="61420" t="3080" r="1434" b="0"/>
          <a:stretch/>
        </p:blipFill>
        <p:spPr>
          <a:xfrm>
            <a:off x="4895640" y="3949560"/>
            <a:ext cx="3738960" cy="3353040"/>
          </a:xfrm>
          <a:prstGeom prst="rect">
            <a:avLst/>
          </a:prstGeom>
          <a:ln>
            <a:noFill/>
          </a:ln>
        </p:spPr>
      </p:pic>
      <p:sp>
        <p:nvSpPr>
          <p:cNvPr id="48" name="CustomShape 3"/>
          <p:cNvSpPr/>
          <p:nvPr/>
        </p:nvSpPr>
        <p:spPr>
          <a:xfrm>
            <a:off x="80280" y="7307280"/>
            <a:ext cx="1013832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79800" cy="41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211160" y="4048200"/>
            <a:ext cx="2090520" cy="225504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7051680" y="3850200"/>
            <a:ext cx="2208240" cy="238248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18920" cy="431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4680000" y="3503520"/>
            <a:ext cx="5333040" cy="405072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31960" cy="2856960"/>
          </a:xfrm>
          <a:prstGeom prst="rect">
            <a:avLst/>
          </a:prstGeom>
          <a:ln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360" y="7208640"/>
            <a:ext cx="1007604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3280" y="1767960"/>
            <a:ext cx="90673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03280" y="2019960"/>
            <a:ext cx="90673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3280" y="248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Summing all contacts happening inside every TAD.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68400" cy="360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3280" y="1947960"/>
            <a:ext cx="691164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7056000" y="2862000"/>
            <a:ext cx="2535120" cy="462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3280" y="1767960"/>
            <a:ext cx="9067320" cy="51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associated with TADs presenting more compaction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274320" y="1463040"/>
            <a:ext cx="9508320" cy="356472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503280" y="2014560"/>
            <a:ext cx="9067320" cy="30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analysis to other cell-lines may reveal whether the role of elincRNAs in regulating chromatin architecture is cell-type specific.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3744000"/>
            <a:ext cx="4747320" cy="302256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164520" y="4128840"/>
            <a:ext cx="4233960" cy="7110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4"/>
          <p:cNvSpPr/>
          <p:nvPr/>
        </p:nvSpPr>
        <p:spPr>
          <a:xfrm>
            <a:off x="6408720" y="7262280"/>
            <a:ext cx="10138320" cy="59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4870800" y="3735720"/>
            <a:ext cx="5131800" cy="2738880"/>
          </a:xfrm>
          <a:prstGeom prst="rect">
            <a:avLst/>
          </a:prstGeom>
          <a:ln>
            <a:noFill/>
          </a:ln>
        </p:spPr>
      </p:pic>
      <p:sp>
        <p:nvSpPr>
          <p:cNvPr id="55" name="CustomShape 5"/>
          <p:cNvSpPr/>
          <p:nvPr/>
        </p:nvSpPr>
        <p:spPr>
          <a:xfrm>
            <a:off x="8927280" y="5111280"/>
            <a:ext cx="1075320" cy="13633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80640" y="7199280"/>
            <a:ext cx="9921960" cy="2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503280" y="20145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05440" y="30240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1720" cy="361584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 rot="18900000">
            <a:off x="5896440" y="6551640"/>
            <a:ext cx="421560" cy="43020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 rot="18900000">
            <a:off x="6626160" y="6551640"/>
            <a:ext cx="421200" cy="43020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5"/>
          <p:cNvSpPr/>
          <p:nvPr/>
        </p:nvSpPr>
        <p:spPr>
          <a:xfrm rot="18900000">
            <a:off x="7264800" y="6551640"/>
            <a:ext cx="421200" cy="43020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6"/>
          <p:cNvSpPr/>
          <p:nvPr/>
        </p:nvSpPr>
        <p:spPr>
          <a:xfrm>
            <a:off x="5040000" y="4151520"/>
            <a:ext cx="1193760" cy="165204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7"/>
          <p:cNvSpPr/>
          <p:nvPr/>
        </p:nvSpPr>
        <p:spPr>
          <a:xfrm>
            <a:off x="6444720" y="3792960"/>
            <a:ext cx="588600" cy="74736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8"/>
          <p:cNvSpPr/>
          <p:nvPr/>
        </p:nvSpPr>
        <p:spPr>
          <a:xfrm>
            <a:off x="6576480" y="5005800"/>
            <a:ext cx="511920" cy="77796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15642720" y="11468880"/>
            <a:ext cx="907920" cy="38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19840" cy="466920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3280" y="1767960"/>
            <a:ext cx="633276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fr-F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40040" cy="71532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6912000" y="3433320"/>
            <a:ext cx="30276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720360" y="3433680"/>
            <a:ext cx="30276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fr-FR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8760" cy="3344760"/>
          </a:xfrm>
          <a:prstGeom prst="rect">
            <a:avLst/>
          </a:prstGeom>
          <a:ln>
            <a:noFill/>
          </a:ln>
        </p:spPr>
      </p:pic>
      <p:sp>
        <p:nvSpPr>
          <p:cNvPr id="250" name="CustomShape 3"/>
          <p:cNvSpPr/>
          <p:nvPr/>
        </p:nvSpPr>
        <p:spPr>
          <a:xfrm>
            <a:off x="1987920" y="4412520"/>
            <a:ext cx="1033920" cy="237564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4"/>
          <p:cNvSpPr/>
          <p:nvPr/>
        </p:nvSpPr>
        <p:spPr>
          <a:xfrm>
            <a:off x="6167520" y="4406040"/>
            <a:ext cx="1380960" cy="239256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5"/>
          <p:cNvSpPr/>
          <p:nvPr/>
        </p:nvSpPr>
        <p:spPr>
          <a:xfrm>
            <a:off x="2658600" y="5967360"/>
            <a:ext cx="195120" cy="1940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49520" cy="694800"/>
          </a:xfrm>
          <a:prstGeom prst="rect">
            <a:avLst/>
          </a:prstGeom>
          <a:ln>
            <a:noFill/>
          </a:ln>
        </p:spPr>
      </p:pic>
      <p:sp>
        <p:nvSpPr>
          <p:cNvPr id="254" name="CustomShape 6"/>
          <p:cNvSpPr/>
          <p:nvPr/>
        </p:nvSpPr>
        <p:spPr>
          <a:xfrm>
            <a:off x="6366600" y="4815720"/>
            <a:ext cx="195120" cy="1940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are functionally annotated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48240" y="7132680"/>
            <a:ext cx="4159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Neguembor et al. Skeletal Muscle 2014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963400" y="2412000"/>
            <a:ext cx="3883320" cy="4976640"/>
          </a:xfrm>
          <a:prstGeom prst="rect">
            <a:avLst/>
          </a:prstGeom>
          <a:ln>
            <a:noFill/>
          </a:ln>
        </p:spPr>
      </p:pic>
      <p:sp>
        <p:nvSpPr>
          <p:cNvPr id="61" name="CustomShape 4"/>
          <p:cNvSpPr/>
          <p:nvPr/>
        </p:nvSpPr>
        <p:spPr>
          <a:xfrm>
            <a:off x="48240" y="6772680"/>
            <a:ext cx="4159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February 2016, http://www.lncrnadb.org/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513400" y="3913560"/>
            <a:ext cx="4570560" cy="364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can regulate genome architecture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503280" y="2811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 human traits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Regulate protein-coding genes in  </a:t>
            </a:r>
            <a:r>
              <a:rPr b="0" i="1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Associated with regions of higher chromosomal interactions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3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Involved in the regulation of nuclear architecture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7315200" y="6927120"/>
            <a:ext cx="2650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Tan et al, under revision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503280" y="2199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3"/>
          <p:cNvSpPr/>
          <p:nvPr/>
        </p:nvSpPr>
        <p:spPr>
          <a:xfrm>
            <a:off x="503280" y="2271960"/>
            <a:ext cx="9067320" cy="34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503280" y="1803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LCL-expressed lincRNAs whose promoter region overlaps enhancers but no promoters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3" name="Table 3"/>
          <p:cNvGraphicFramePr/>
          <p:nvPr/>
        </p:nvGraphicFramePr>
        <p:xfrm>
          <a:off x="947520" y="5389200"/>
          <a:ext cx="7772040" cy="113112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91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4" name="CustomShape 4"/>
          <p:cNvSpPr/>
          <p:nvPr/>
        </p:nvSpPr>
        <p:spPr>
          <a:xfrm>
            <a:off x="503280" y="2811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LincRNAs: LCL-expressed (Tan et al, under revision)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5"/>
          <p:cNvSpPr/>
          <p:nvPr/>
        </p:nvSpPr>
        <p:spPr>
          <a:xfrm>
            <a:off x="503280" y="3963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Enhancers, promoters: active in LCL, ENCODE data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3280" y="30060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3280" y="1767960"/>
            <a:ext cx="906732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82440" y="7248240"/>
            <a:ext cx="9848160" cy="3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88680" cy="2514960"/>
          </a:xfrm>
          <a:prstGeom prst="rect">
            <a:avLst/>
          </a:prstGeom>
          <a:ln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7092000" y="4356000"/>
            <a:ext cx="212760" cy="13647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7092000" y="561600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6"/>
          <p:cNvSpPr/>
          <p:nvPr/>
        </p:nvSpPr>
        <p:spPr>
          <a:xfrm>
            <a:off x="7092360" y="424836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7"/>
          <p:cNvSpPr/>
          <p:nvPr/>
        </p:nvSpPr>
        <p:spPr>
          <a:xfrm>
            <a:off x="7092360" y="5904000"/>
            <a:ext cx="212760" cy="6807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"/>
          <p:cNvSpPr/>
          <p:nvPr/>
        </p:nvSpPr>
        <p:spPr>
          <a:xfrm>
            <a:off x="7092360" y="648000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9"/>
          <p:cNvSpPr/>
          <p:nvPr/>
        </p:nvSpPr>
        <p:spPr>
          <a:xfrm>
            <a:off x="7092720" y="579636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10"/>
          <p:cNvSpPr/>
          <p:nvPr/>
        </p:nvSpPr>
        <p:spPr>
          <a:xfrm>
            <a:off x="7090200" y="442800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1"/>
          <p:cNvSpPr/>
          <p:nvPr/>
        </p:nvSpPr>
        <p:spPr>
          <a:xfrm>
            <a:off x="7090200" y="4644000"/>
            <a:ext cx="212400" cy="212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2"/>
          <p:cNvSpPr/>
          <p:nvPr/>
        </p:nvSpPr>
        <p:spPr>
          <a:xfrm>
            <a:off x="7090200" y="5040000"/>
            <a:ext cx="212400" cy="104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13"/>
          <p:cNvSpPr/>
          <p:nvPr/>
        </p:nvSpPr>
        <p:spPr>
          <a:xfrm>
            <a:off x="7090200" y="522000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14"/>
          <p:cNvSpPr/>
          <p:nvPr/>
        </p:nvSpPr>
        <p:spPr>
          <a:xfrm>
            <a:off x="7090200" y="547200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5"/>
          <p:cNvSpPr/>
          <p:nvPr/>
        </p:nvSpPr>
        <p:spPr>
          <a:xfrm>
            <a:off x="7093080" y="6156000"/>
            <a:ext cx="212400" cy="212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6"/>
          <p:cNvSpPr/>
          <p:nvPr/>
        </p:nvSpPr>
        <p:spPr>
          <a:xfrm>
            <a:off x="7093080" y="590400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7"/>
          <p:cNvSpPr/>
          <p:nvPr/>
        </p:nvSpPr>
        <p:spPr>
          <a:xfrm rot="16200000">
            <a:off x="8099640" y="3385440"/>
            <a:ext cx="212760" cy="13647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8"/>
          <p:cNvSpPr/>
          <p:nvPr/>
        </p:nvSpPr>
        <p:spPr>
          <a:xfrm rot="16200000">
            <a:off x="8783640" y="396144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9"/>
          <p:cNvSpPr/>
          <p:nvPr/>
        </p:nvSpPr>
        <p:spPr>
          <a:xfrm rot="16200000">
            <a:off x="7416000" y="396108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0"/>
          <p:cNvSpPr/>
          <p:nvPr/>
        </p:nvSpPr>
        <p:spPr>
          <a:xfrm rot="16200000">
            <a:off x="9305640" y="3727080"/>
            <a:ext cx="212760" cy="6807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1"/>
          <p:cNvSpPr/>
          <p:nvPr/>
        </p:nvSpPr>
        <p:spPr>
          <a:xfrm rot="16200000">
            <a:off x="9647640" y="396108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2"/>
          <p:cNvSpPr/>
          <p:nvPr/>
        </p:nvSpPr>
        <p:spPr>
          <a:xfrm rot="16200000">
            <a:off x="8964000" y="3960720"/>
            <a:ext cx="212760" cy="2127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3"/>
          <p:cNvSpPr/>
          <p:nvPr/>
        </p:nvSpPr>
        <p:spPr>
          <a:xfrm rot="16200000">
            <a:off x="7523640" y="403524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4"/>
          <p:cNvSpPr/>
          <p:nvPr/>
        </p:nvSpPr>
        <p:spPr>
          <a:xfrm rot="16200000">
            <a:off x="7811640" y="3963240"/>
            <a:ext cx="212400" cy="212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5"/>
          <p:cNvSpPr/>
          <p:nvPr/>
        </p:nvSpPr>
        <p:spPr>
          <a:xfrm rot="16200000">
            <a:off x="8153640" y="4017240"/>
            <a:ext cx="212400" cy="104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6"/>
          <p:cNvSpPr/>
          <p:nvPr/>
        </p:nvSpPr>
        <p:spPr>
          <a:xfrm rot="16200000">
            <a:off x="8315640" y="403524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7"/>
          <p:cNvSpPr/>
          <p:nvPr/>
        </p:nvSpPr>
        <p:spPr>
          <a:xfrm rot="16200000">
            <a:off x="8567640" y="403524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8"/>
          <p:cNvSpPr/>
          <p:nvPr/>
        </p:nvSpPr>
        <p:spPr>
          <a:xfrm rot="16200000">
            <a:off x="9323640" y="3960360"/>
            <a:ext cx="212400" cy="212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9"/>
          <p:cNvSpPr/>
          <p:nvPr/>
        </p:nvSpPr>
        <p:spPr>
          <a:xfrm rot="16200000">
            <a:off x="8999640" y="4032360"/>
            <a:ext cx="212400" cy="687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2016-12-15T21:55:05Z</dcterms:modified>
  <cp:revision>212</cp:revision>
  <dc:subject/>
  <dc:title/>
</cp:coreProperties>
</file>